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88150" cy="9923463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Roboto Condensed" charset="0"/>
      <p:regular r:id="rId9"/>
      <p:bold r:id="rId10"/>
    </p:embeddedFont>
    <p:embeddedFont>
      <p:font typeface="Roboto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892" y="1182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6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50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9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9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6613" y="744538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7"/>
            <a:ext cx="5430520" cy="4465558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  <a:endParaRPr lang="ru-RU" sz="2000" b="1" dirty="0">
              <a:solidFill>
                <a:srgbClr val="7030A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endParaRPr lang="ru-RU" sz="1600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</a:t>
            </a:r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</a:t>
            </a:r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=""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247596"/>
            <a:ext cx="6172199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Транспортный налог в размере 50 процентов </a:t>
            </a:r>
            <a:r>
              <a:rPr lang="ru-RU" sz="13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уплачивают</a:t>
            </a:r>
          </a:p>
          <a:p>
            <a:pPr algn="ctr"/>
            <a:endParaRPr lang="ru-RU" sz="1300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лица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, достигшие возраста 55 и 60 лет (соответственно женщины и мужчины), а также пенсионеры, получающие пенсии, назначенные в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порядке,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установленном законодательством Российской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Федерации;</a:t>
            </a: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ветераны боевых действий;</a:t>
            </a: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lvl="0"/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(для </a:t>
            </a:r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лиц, на которых зарегистрированы два и более транспортных средства, льгота предоставляется не более чем по одному транспортному средству, исчисленная сумма налога по которому является 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наибольшей)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организации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агропромышленного комплекса всех форм собственности, крестьянские (фермерские) хозяйства (за исключением граждан, ведущих личное подсобное хозяйство),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ru-RU" sz="1100" i="1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льготы, 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не </a:t>
            </a:r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предоставляются 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отношении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: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выпуска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указанных транспортных средств прошло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менее 5 лет.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/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ru-RU" sz="1300" b="1" dirty="0" smtClean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рекомендует подать заявление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31 марта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2024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года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(35342) 3-05-06, добавочные: 2230, 2461, 2341, 2233, 2234, 2267, 2344, 2462, 2464, 2465, 2467 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165668</TotalTime>
  <Words>229</Words>
  <Application>Microsoft Office PowerPoint</Application>
  <PresentationFormat>Лист A4 (210x297 мм)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Condensed</vt:lpstr>
      <vt:lpstr>Roboto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Гарипова Ирина Александровна</cp:lastModifiedBy>
  <cp:revision>2020</cp:revision>
  <cp:lastPrinted>2022-03-23T05:26:59Z</cp:lastPrinted>
  <dcterms:created xsi:type="dcterms:W3CDTF">2014-10-08T23:03:32Z</dcterms:created>
  <dcterms:modified xsi:type="dcterms:W3CDTF">2024-01-24T06:04:14Z</dcterms:modified>
</cp:coreProperties>
</file>