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8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9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3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7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1FCC-3F0F-4607-A4B7-FF7D4CD32DE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8711-3BB3-4B68-97D3-58BA2E831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eta-as.orb.ru/about/361/949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9;&#1072;&#1075;&#1083;&#1103;&#1076;&#1080;&#1085;&#1086;.&#1088;&#1092;/contact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"/>
    </mc:Choice>
    <mc:Fallback xmlns="">
      <p:transition spd="slow" advTm="5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1271628" y="2204864"/>
            <a:ext cx="6696744" cy="39604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ПРЕИМУЩЕСТВА РАБОТЫ </a:t>
            </a:r>
            <a:br>
              <a:rPr lang="ru-RU" sz="2000" dirty="0" smtClean="0"/>
            </a:br>
            <a:r>
              <a:rPr lang="ru-RU" sz="2000" dirty="0" smtClean="0"/>
              <a:t>с Органами Местного </a:t>
            </a:r>
            <a:r>
              <a:rPr lang="ru-RU" sz="2000" dirty="0" err="1" smtClean="0"/>
              <a:t>СамоУправления</a:t>
            </a:r>
            <a:r>
              <a:rPr lang="ru-RU" sz="2000" dirty="0" smtClean="0"/>
              <a:t>  МО Асекеевский район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sz="1400" dirty="0" smtClean="0"/>
              <a:t> </a:t>
            </a:r>
            <a:r>
              <a:rPr lang="en-US" sz="1400" dirty="0" smtClean="0"/>
              <a:t>                         </a:t>
            </a:r>
            <a:r>
              <a:rPr lang="ru-RU" sz="1400" dirty="0" smtClean="0"/>
              <a:t>36 </a:t>
            </a:r>
            <a:endParaRPr lang="en-US" sz="1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</a:t>
            </a:r>
            <a:r>
              <a:rPr lang="ru-RU" sz="1400" dirty="0" smtClean="0"/>
              <a:t>свободных объектов для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МСП и </a:t>
            </a:r>
            <a:r>
              <a:rPr lang="ru-RU" sz="1400" dirty="0" err="1" smtClean="0"/>
              <a:t>самозанятых</a:t>
            </a:r>
            <a:r>
              <a:rPr lang="ru-RU" sz="1400" dirty="0" smtClean="0"/>
              <a:t> граждан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6992" y="3659582"/>
            <a:ext cx="2479144" cy="12815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661040" y="1840272"/>
            <a:ext cx="1559032" cy="13727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Без посредников напрямую у собственника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48264" y="4437112"/>
            <a:ext cx="1728192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Возможность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выкупа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имущества в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случаях,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установленным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законом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5576" y="4869160"/>
            <a:ext cx="1656184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Аренда на длительный срок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(до 5лет)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71600" y="2636912"/>
            <a:ext cx="1368152" cy="1303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Фиксированная цена договора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89904" y="2204864"/>
            <a:ext cx="1698520" cy="15087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Торги только среди субъектов МСП и </a:t>
            </a:r>
            <a:r>
              <a:rPr lang="ru-RU" sz="1200" dirty="0" err="1" smtClean="0">
                <a:solidFill>
                  <a:schemeClr val="tx1"/>
                </a:solidFill>
              </a:rPr>
              <a:t>самозанятых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ПОРЯДОК ОКАЗАНИЯ ИМУЩЕСТВЕННОЙ ПОДДЕРЖКИ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</a:t>
            </a:r>
            <a:r>
              <a:rPr lang="ru-RU" sz="1400" dirty="0" smtClean="0"/>
              <a:t>Требования к </a:t>
            </a:r>
          </a:p>
          <a:p>
            <a:r>
              <a:rPr lang="ru-RU" sz="1400" dirty="0" smtClean="0"/>
              <a:t>    предпринимателям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сроки </a:t>
            </a:r>
          </a:p>
          <a:p>
            <a:r>
              <a:rPr lang="ru-RU" sz="1400" dirty="0" smtClean="0"/>
              <a:t>        предоставления </a:t>
            </a:r>
          </a:p>
          <a:p>
            <a:r>
              <a:rPr lang="ru-RU" sz="1400" dirty="0" smtClean="0"/>
              <a:t>           имущества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          дополнительные </a:t>
            </a:r>
          </a:p>
          <a:p>
            <a:pPr marL="0" indent="0">
              <a:buNone/>
            </a:pPr>
            <a:r>
              <a:rPr lang="ru-RU" sz="1400" dirty="0" smtClean="0"/>
              <a:t>                  возможности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827584" y="1484784"/>
            <a:ext cx="1800200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8996" y="2852936"/>
            <a:ext cx="1840795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 rot="1899271">
            <a:off x="738904" y="4397642"/>
            <a:ext cx="1942255" cy="1573773"/>
          </a:xfrm>
          <a:prstGeom prst="hexagon">
            <a:avLst>
              <a:gd name="adj" fmla="val 30971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72816"/>
            <a:ext cx="5400600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628800"/>
            <a:ext cx="5688632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отнесение к субъектам МСП (Единый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реестр субъектов МСП) или регистрация 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качестве </a:t>
            </a:r>
            <a:r>
              <a:rPr lang="ru-RU" dirty="0" err="1" smtClean="0">
                <a:solidFill>
                  <a:schemeClr val="tx1"/>
                </a:solidFill>
              </a:rPr>
              <a:t>самозанятого</a:t>
            </a:r>
            <a:r>
              <a:rPr lang="ru-RU" dirty="0" smtClean="0">
                <a:solidFill>
                  <a:schemeClr val="tx1"/>
                </a:solidFill>
              </a:rPr>
              <a:t> гражданина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 5лет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Наряду с имущественной поддержкой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могут быть предоставлены меры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консультационной и иной</a:t>
            </a:r>
          </a:p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нформационной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"/>
    </mc:Choice>
    <mc:Fallback xmlns="">
      <p:transition spd="slow" advTm="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ИНФОРМАЦИОННЫЕ РЕСУРСЫ ПО ИМУЩЕСТВЕННОЙ</a:t>
            </a:r>
            <a:br>
              <a:rPr lang="ru-RU" sz="2000" dirty="0" smtClean="0"/>
            </a:br>
            <a:r>
              <a:rPr lang="ru-RU" sz="2000" dirty="0" smtClean="0"/>
              <a:t>ПОДДЕРЖКЕ СУБЪЕКТОВ МСП, САМОЗАНЯТЫХ ГРАЖДАН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21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 Информация по имущественной</a:t>
            </a:r>
          </a:p>
          <a:p>
            <a:pPr marL="0" indent="0">
              <a:buNone/>
            </a:pPr>
            <a:r>
              <a:rPr lang="ru-RU" sz="1800" dirty="0" smtClean="0"/>
              <a:t>поддержке содержится на</a:t>
            </a:r>
          </a:p>
          <a:p>
            <a:pPr marL="0" indent="0">
              <a:buNone/>
            </a:pPr>
            <a:r>
              <a:rPr lang="ru-RU" sz="1800" dirty="0" smtClean="0"/>
              <a:t>официальном сайте Фонда поддержки</a:t>
            </a:r>
          </a:p>
          <a:p>
            <a:pPr marL="0" indent="0">
              <a:buNone/>
            </a:pPr>
            <a:r>
              <a:rPr lang="ru-RU" sz="1800" dirty="0" smtClean="0"/>
              <a:t>предпринимательства Оренбургской области,</a:t>
            </a:r>
          </a:p>
          <a:p>
            <a:pPr marL="0" indent="0">
              <a:buNone/>
            </a:pPr>
            <a:r>
              <a:rPr lang="ru-RU" sz="1800" dirty="0" smtClean="0"/>
              <a:t> включая:</a:t>
            </a:r>
          </a:p>
          <a:p>
            <a:r>
              <a:rPr lang="ru-RU" sz="1800" dirty="0" smtClean="0"/>
              <a:t>федеральное, региональное,</a:t>
            </a:r>
          </a:p>
          <a:p>
            <a:pPr marL="0" indent="0">
              <a:buNone/>
            </a:pPr>
            <a:r>
              <a:rPr lang="ru-RU" sz="1800" dirty="0" smtClean="0"/>
              <a:t>муниципальное имущество для</a:t>
            </a:r>
          </a:p>
          <a:p>
            <a:pPr marL="0" indent="0">
              <a:buNone/>
            </a:pPr>
            <a:r>
              <a:rPr lang="ru-RU" sz="1800" dirty="0" smtClean="0"/>
              <a:t>бизнеса</a:t>
            </a:r>
          </a:p>
          <a:p>
            <a:r>
              <a:rPr lang="ru-RU" sz="1800" dirty="0" smtClean="0"/>
              <a:t>условия предоставления имущества</a:t>
            </a:r>
          </a:p>
          <a:p>
            <a:r>
              <a:rPr lang="ru-RU" sz="1800" dirty="0" smtClean="0"/>
              <a:t> контактные данные ответственных</a:t>
            </a:r>
          </a:p>
          <a:p>
            <a:pPr marL="0" indent="0">
              <a:buNone/>
            </a:pPr>
            <a:r>
              <a:rPr lang="ru-RU" sz="1800" dirty="0" smtClean="0"/>
              <a:t>лиц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4248472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4932040" y="1628800"/>
            <a:ext cx="41764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2"/>
              </a:rPr>
              <a:t>https://beta-as.orb.ru/about/361/9493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79" y="2368288"/>
            <a:ext cx="3971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"/>
    </mc:Choice>
    <mc:Fallback xmlns="">
      <p:transition spd="slow" advTm="5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C:\Users\Насырова ЗЯ\Desktop\DSCN30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5252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3195459"/>
            <a:ext cx="68407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Аренда</a:t>
            </a:r>
          </a:p>
          <a:p>
            <a:r>
              <a:rPr lang="ru-RU" sz="1600" dirty="0" smtClean="0"/>
              <a:t>Здание, назначение: нежилое здание, Площадь- 48,0 кв. </a:t>
            </a:r>
          </a:p>
          <a:p>
            <a:r>
              <a:rPr lang="ru-RU" sz="1600" dirty="0" smtClean="0"/>
              <a:t>количество этажей: 1,год постройки:1967. </a:t>
            </a:r>
          </a:p>
          <a:p>
            <a:r>
              <a:rPr lang="ru-RU" sz="1600" dirty="0" smtClean="0"/>
              <a:t>Кадастровый номер объекта: 56:05:0701001:1646</a:t>
            </a:r>
          </a:p>
          <a:p>
            <a:r>
              <a:rPr lang="ru-RU" sz="1600" dirty="0" smtClean="0"/>
              <a:t>Назначение: свободное. </a:t>
            </a:r>
          </a:p>
          <a:p>
            <a:r>
              <a:rPr lang="ru-RU" sz="1600" dirty="0" smtClean="0"/>
              <a:t>Адрес объекта:</a:t>
            </a:r>
          </a:p>
          <a:p>
            <a:r>
              <a:rPr lang="ru-RU" sz="1600" dirty="0" smtClean="0"/>
              <a:t>Оренбургская область, Асекеевский район, </a:t>
            </a:r>
          </a:p>
          <a:p>
            <a:r>
              <a:rPr lang="ru-RU" sz="1600" dirty="0" smtClean="0"/>
              <a:t>ж/д ст. Заглядино,ул.Почтовая.д.44</a:t>
            </a:r>
          </a:p>
          <a:p>
            <a:endParaRPr lang="ru-RU" sz="1600" dirty="0" smtClean="0"/>
          </a:p>
          <a:p>
            <a:r>
              <a:rPr lang="ru-RU" sz="1600" dirty="0" smtClean="0"/>
              <a:t>Контактные данные ответственных лиц</a:t>
            </a:r>
          </a:p>
          <a:p>
            <a:r>
              <a:rPr lang="ru-RU" sz="1600" dirty="0" err="1" smtClean="0"/>
              <a:t>Косынко</a:t>
            </a:r>
            <a:r>
              <a:rPr lang="ru-RU" sz="1600" dirty="0" smtClean="0"/>
              <a:t> Эдуард Николаевич-глава сельсовета</a:t>
            </a:r>
          </a:p>
          <a:p>
            <a:r>
              <a:rPr lang="ru-RU" sz="1600" dirty="0" smtClean="0"/>
              <a:t>Номер телефона:8(35351) 2-30-59</a:t>
            </a:r>
          </a:p>
          <a:p>
            <a:r>
              <a:rPr lang="ru-RU" sz="1600" dirty="0" smtClean="0"/>
              <a:t>Адрес электронной почты: c.zaglyadino2012@yandex.ruc.</a:t>
            </a:r>
          </a:p>
          <a:p>
            <a:r>
              <a:rPr lang="ru-RU" sz="1600" dirty="0" smtClean="0"/>
              <a:t> Официальный сайт: https://xn--80agdjiqqi3m.xn--p1ai/contacts/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79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Насырова ЗЯ\AppData\Local\Temp\Temp1_Фото Баня-1.zip\20210701_1557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438" y="494754"/>
            <a:ext cx="3341716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3968" y="764704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Аренда</a:t>
            </a:r>
          </a:p>
          <a:p>
            <a:r>
              <a:rPr lang="ru-RU" dirty="0" smtClean="0"/>
              <a:t>Здание, назначение: нежилое здание, Площадь- 85,50 кв. </a:t>
            </a:r>
          </a:p>
          <a:p>
            <a:r>
              <a:rPr lang="ru-RU" dirty="0" smtClean="0"/>
              <a:t>количество этажей: 1,год постройки:1955. </a:t>
            </a:r>
          </a:p>
          <a:p>
            <a:r>
              <a:rPr lang="ru-RU" dirty="0" smtClean="0"/>
              <a:t>Кадастровый номер объекта: 56:05:1901001:1413</a:t>
            </a:r>
          </a:p>
          <a:p>
            <a:r>
              <a:rPr lang="ru-RU" dirty="0" smtClean="0"/>
              <a:t>Назначение: свободное. </a:t>
            </a:r>
          </a:p>
          <a:p>
            <a:r>
              <a:rPr lang="ru-RU" dirty="0" smtClean="0"/>
              <a:t>Адрес объекта:</a:t>
            </a:r>
          </a:p>
          <a:p>
            <a:r>
              <a:rPr lang="ru-RU" dirty="0" smtClean="0"/>
              <a:t>Оренбургская область, Асекеевский район, </a:t>
            </a:r>
          </a:p>
          <a:p>
            <a:r>
              <a:rPr lang="ru-RU" dirty="0" err="1" smtClean="0"/>
              <a:t>пос.Чкаловский,ул.Первомайская</a:t>
            </a:r>
            <a:r>
              <a:rPr lang="ru-RU" dirty="0" smtClean="0"/>
              <a:t>. д.13</a:t>
            </a:r>
          </a:p>
          <a:p>
            <a:endParaRPr lang="ru-RU" dirty="0" smtClean="0"/>
          </a:p>
          <a:p>
            <a:r>
              <a:rPr lang="ru-RU" dirty="0" smtClean="0"/>
              <a:t>Контактные данные ответственных лиц</a:t>
            </a:r>
          </a:p>
          <a:p>
            <a:r>
              <a:rPr lang="ru-RU" dirty="0" smtClean="0"/>
              <a:t>Хакимов Ильдар </a:t>
            </a:r>
            <a:r>
              <a:rPr lang="ru-RU" dirty="0" err="1" smtClean="0"/>
              <a:t>Рауфович</a:t>
            </a:r>
            <a:r>
              <a:rPr lang="ru-RU" dirty="0" smtClean="0"/>
              <a:t> -глава сельсовета</a:t>
            </a:r>
          </a:p>
          <a:p>
            <a:r>
              <a:rPr lang="ru-RU" dirty="0" smtClean="0"/>
              <a:t>Номер телефона:8(35351) 2-30-59</a:t>
            </a:r>
          </a:p>
          <a:p>
            <a:r>
              <a:rPr lang="ru-RU" dirty="0" smtClean="0"/>
              <a:t>Адрес электронной почты: c.zaglyadino2012@yandex.ruc.</a:t>
            </a:r>
          </a:p>
          <a:p>
            <a:r>
              <a:rPr lang="ru-RU" dirty="0" smtClean="0"/>
              <a:t> Официальный сайт: </a:t>
            </a:r>
            <a:r>
              <a:rPr lang="ru-RU" dirty="0" smtClean="0">
                <a:hlinkClick r:id="rId3"/>
              </a:rPr>
              <a:t>https://xn--80agdjiqqi3m.xn--p1ai/contacts/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916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"/>
    </mc:Choice>
    <mc:Fallback xmlns="">
      <p:transition spd="slow" advTm="3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ырова ЗЯ\Desktop\7569\клуб\клуб\IMG-20210705-WA0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0" y="404664"/>
            <a:ext cx="3396944" cy="21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Аренда</a:t>
            </a:r>
          </a:p>
          <a:p>
            <a:r>
              <a:rPr lang="ru-RU" sz="1600" dirty="0" smtClean="0"/>
              <a:t>Здание, назначение: здание клуба, Площадь- 197,7 кв. </a:t>
            </a:r>
          </a:p>
          <a:p>
            <a:r>
              <a:rPr lang="ru-RU" sz="1600" dirty="0" smtClean="0"/>
              <a:t>количество этажей: 1,год постройки:1976. </a:t>
            </a:r>
          </a:p>
          <a:p>
            <a:r>
              <a:rPr lang="ru-RU" sz="1600" dirty="0" smtClean="0"/>
              <a:t>Кадастровый номер объекта: 56:05:1103001:159</a:t>
            </a:r>
          </a:p>
          <a:p>
            <a:r>
              <a:rPr lang="ru-RU" sz="1600" dirty="0" smtClean="0"/>
              <a:t>Назначение: свободное. </a:t>
            </a:r>
          </a:p>
          <a:p>
            <a:r>
              <a:rPr lang="ru-RU" sz="1600" dirty="0" smtClean="0"/>
              <a:t>Адрес объекта:</a:t>
            </a:r>
          </a:p>
          <a:p>
            <a:r>
              <a:rPr lang="ru-RU" sz="1600" dirty="0" smtClean="0"/>
              <a:t>Оренбургская область, Асекеевский район, </a:t>
            </a:r>
          </a:p>
          <a:p>
            <a:r>
              <a:rPr lang="ru-RU" sz="1600" dirty="0" smtClean="0"/>
              <a:t>д.Петровка,ул.Родниковая.д.62</a:t>
            </a:r>
          </a:p>
          <a:p>
            <a:endParaRPr lang="ru-RU" sz="1600" dirty="0" smtClean="0"/>
          </a:p>
          <a:p>
            <a:r>
              <a:rPr lang="ru-RU" sz="1600" dirty="0" smtClean="0"/>
              <a:t>Контактные данные ответственных лиц</a:t>
            </a:r>
          </a:p>
          <a:p>
            <a:r>
              <a:rPr lang="ru-RU" sz="1600" dirty="0" err="1" smtClean="0"/>
              <a:t>Мухетдинов</a:t>
            </a:r>
            <a:r>
              <a:rPr lang="ru-RU" sz="1600" dirty="0" smtClean="0"/>
              <a:t> </a:t>
            </a:r>
            <a:r>
              <a:rPr lang="ru-RU" sz="1600" dirty="0" err="1" smtClean="0"/>
              <a:t>Рамиль</a:t>
            </a:r>
            <a:r>
              <a:rPr lang="ru-RU" sz="1600" dirty="0" smtClean="0"/>
              <a:t> </a:t>
            </a:r>
            <a:r>
              <a:rPr lang="ru-RU" sz="1600" dirty="0" err="1" smtClean="0"/>
              <a:t>Ильдусович</a:t>
            </a:r>
            <a:r>
              <a:rPr lang="ru-RU" sz="1600" dirty="0" smtClean="0"/>
              <a:t>-глава сельсовета</a:t>
            </a:r>
          </a:p>
          <a:p>
            <a:r>
              <a:rPr lang="ru-RU" sz="1600" dirty="0" smtClean="0"/>
              <a:t>Номер телефона:8(35351) 2-55-76</a:t>
            </a:r>
          </a:p>
          <a:p>
            <a:r>
              <a:rPr lang="ru-RU" sz="1600" dirty="0" smtClean="0"/>
              <a:t>Адрес электронной почты:</a:t>
            </a:r>
            <a:r>
              <a:rPr lang="en-US" sz="1600" dirty="0" smtClean="0"/>
              <a:t>Lekarevka.00@mail.ru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Официальный сайт: </a:t>
            </a:r>
            <a:r>
              <a:rPr lang="en-US" sz="1600" dirty="0"/>
              <a:t>https://</a:t>
            </a:r>
            <a:r>
              <a:rPr lang="en-US" sz="1600" dirty="0" smtClean="0"/>
              <a:t>lekarevka.ru/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52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"/>
    </mc:Choice>
    <mc:Fallback xmlns="">
      <p:transition spd="slow" advTm="1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ырова ЗЯ\Desktop\7569\школа\школа\IMG-20210705-WA0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81000"/>
            <a:ext cx="2911871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3923928" y="836712"/>
            <a:ext cx="4896544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Аренда</a:t>
            </a:r>
          </a:p>
          <a:p>
            <a:r>
              <a:rPr lang="ru-RU" sz="1600" dirty="0" smtClean="0"/>
              <a:t>Здание, назначение: нежилое здание, Площадь- 78,4 кв. </a:t>
            </a:r>
          </a:p>
          <a:p>
            <a:r>
              <a:rPr lang="ru-RU" sz="1600" dirty="0" smtClean="0"/>
              <a:t>количество этажей: 1,год постройки:1972. </a:t>
            </a:r>
          </a:p>
          <a:p>
            <a:r>
              <a:rPr lang="ru-RU" sz="1600" dirty="0" smtClean="0"/>
              <a:t>Кадастровый номер объекта: 56:05:1103001:169</a:t>
            </a:r>
          </a:p>
          <a:p>
            <a:r>
              <a:rPr lang="ru-RU" sz="1600" dirty="0" smtClean="0"/>
              <a:t>Назначение: свободное. </a:t>
            </a:r>
          </a:p>
          <a:p>
            <a:r>
              <a:rPr lang="ru-RU" sz="1600" dirty="0" smtClean="0"/>
              <a:t>Адрес объекта:</a:t>
            </a:r>
          </a:p>
          <a:p>
            <a:r>
              <a:rPr lang="ru-RU" sz="1600" dirty="0" smtClean="0"/>
              <a:t>Оренбургская область, Асекеевский район, </a:t>
            </a:r>
          </a:p>
          <a:p>
            <a:r>
              <a:rPr lang="ru-RU" sz="1600" dirty="0" smtClean="0"/>
              <a:t>Д. Петровка,ул.Родниковая.д.60</a:t>
            </a:r>
          </a:p>
          <a:p>
            <a:endParaRPr lang="ru-RU" sz="1600" dirty="0" smtClean="0"/>
          </a:p>
          <a:p>
            <a:r>
              <a:rPr lang="ru-RU" sz="1600" dirty="0" smtClean="0"/>
              <a:t>Контактные данные ответственных лиц</a:t>
            </a:r>
          </a:p>
          <a:p>
            <a:r>
              <a:rPr lang="ru-RU" sz="1600" dirty="0" err="1" smtClean="0">
                <a:solidFill>
                  <a:prstClr val="black"/>
                </a:solidFill>
              </a:rPr>
              <a:t>Мухетдинов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Рамиль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Ильдусович</a:t>
            </a:r>
            <a:r>
              <a:rPr lang="ru-RU" sz="1600" dirty="0">
                <a:solidFill>
                  <a:prstClr val="black"/>
                </a:solidFill>
              </a:rPr>
              <a:t>-глава </a:t>
            </a:r>
            <a:r>
              <a:rPr lang="ru-RU" sz="1600" dirty="0" smtClean="0"/>
              <a:t>сельсовета</a:t>
            </a:r>
          </a:p>
          <a:p>
            <a:r>
              <a:rPr lang="ru-RU" sz="1600" dirty="0" smtClean="0"/>
              <a:t>Номер телефона:8(35351) 2-55-76</a:t>
            </a:r>
          </a:p>
          <a:p>
            <a:r>
              <a:rPr lang="ru-RU" sz="1600" dirty="0" smtClean="0"/>
              <a:t>Адрес электронной почты: </a:t>
            </a:r>
            <a:r>
              <a:rPr lang="en-US" sz="1600" dirty="0">
                <a:solidFill>
                  <a:prstClr val="black"/>
                </a:solidFill>
              </a:rPr>
              <a:t>Lekarevka.00@mail.ru </a:t>
            </a:r>
            <a:r>
              <a:rPr lang="ru-RU" sz="1600" dirty="0" smtClean="0"/>
              <a:t>Официальный сайт:</a:t>
            </a:r>
            <a:r>
              <a:rPr lang="en-US" sz="1600" dirty="0"/>
              <a:t>https://</a:t>
            </a:r>
            <a:r>
              <a:rPr lang="en-US" sz="1600" dirty="0" smtClean="0"/>
              <a:t>lekarevka.ru/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93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391</Words>
  <Application>Microsoft Office PowerPoint</Application>
  <PresentationFormat>Экран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</vt:lpstr>
      <vt:lpstr>ПРЕИМУЩЕСТВА РАБОТЫ  с Органами Местного СамоУправления  МО Асекеевский район</vt:lpstr>
      <vt:lpstr>ПОРЯДОК ОКАЗАНИЯ ИМУЩЕСТВЕННОЙ ПОДДЕРЖКИ</vt:lpstr>
      <vt:lpstr>ИНФОРМАЦИОННЫЕ РЕСУРСЫ ПО ИМУЩЕСТВЕННОЙ ПОДДЕРЖКЕ СУБЪЕКТОВ МСП, САМОЗАНЯТЫХ ГРАЖДАН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Насырова ЗЯ</dc:creator>
  <cp:lastModifiedBy>Насырова ЗЯ</cp:lastModifiedBy>
  <cp:revision>32</cp:revision>
  <dcterms:created xsi:type="dcterms:W3CDTF">2021-07-05T05:41:56Z</dcterms:created>
  <dcterms:modified xsi:type="dcterms:W3CDTF">2023-06-21T08:06:11Z</dcterms:modified>
</cp:coreProperties>
</file>