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olos Text" panose="020B0604020202020204" charset="0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 autoAdjust="0"/>
  </p:normalViewPr>
  <p:slideViewPr>
    <p:cSldViewPr snapToGrid="0">
      <p:cViewPr varScale="1">
        <p:scale>
          <a:sx n="52" d="100"/>
          <a:sy n="52" d="100"/>
        </p:scale>
        <p:origin x="2496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275" y="9047143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93779" y="9163086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49276" y="198304"/>
            <a:ext cx="6108002" cy="6309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НАЛОГ НА ИМУЩЕСТВО ОРГАНИЗАЦИЙ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уведомления и налоговая декларация в 2024 году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83028"/>
              </p:ext>
            </p:extLst>
          </p:nvPr>
        </p:nvGraphicFramePr>
        <p:xfrm>
          <a:off x="549276" y="865278"/>
          <a:ext cx="5987826" cy="739324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15927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органы прекращают прием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на основании распоряжений на перевод денежных средств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уплату платежей в бюджетную систему Российской Федерации, направленных плательщиками в банк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статусом «02».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составляют платежные распоряжения с датой платежного документа до 31.12.2023 включительно</a:t>
                      </a:r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7392177"/>
                  </a:ext>
                </a:extLst>
              </a:tr>
              <a:tr h="213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q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25141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7250718"/>
                  </a:ext>
                </a:extLst>
              </a:tr>
              <a:tr h="115369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объектам представляется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за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4-ый квартал 2023 года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подают уведомление: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объектам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недвижимости, налоговая база в отношении которых определяется как кадастровая стоимость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203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08" y="9047143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4471746" y="9163086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58651"/>
              </p:ext>
            </p:extLst>
          </p:nvPr>
        </p:nvGraphicFramePr>
        <p:xfrm>
          <a:off x="552006" y="848887"/>
          <a:ext cx="5987826" cy="59264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="" xmlns:a16="http://schemas.microsoft.com/office/drawing/2014/main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="" xmlns:a16="http://schemas.microsoft.com/office/drawing/2014/main" val="3360677564"/>
                    </a:ext>
                  </a:extLst>
                </a:gridCol>
              </a:tblGrid>
              <a:tr h="17434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 в 2024 году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Год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2023 – 26 февраля 2024 (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февраля –воскресенье)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 квартал 2024 – 25 апреля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 квартал 2024 –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25 июля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 квартал 2024 – 25 октября 2024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5106732"/>
                  </a:ext>
                </a:extLst>
              </a:tr>
              <a:tr h="14752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46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13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Ответственность   </a:t>
                      </a:r>
                      <a:r>
                        <a:rPr lang="ru-RU" sz="1200" b="1" kern="1200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несвоевременное  представление/непредставление уведомлений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126 Налоговый Кодекс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15.6 Кодекса об административных правонарушениях РФ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76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налоговую декларацию в отношении объектов недвижимости налоговая база которых определяется как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СРЕДНЕГОДОВАЯ СТОИМОСТЬ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февраля года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следующего за истекшим налоговым периодом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26 февраля 2024 года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(25 февраля – воскресенье)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502966" y="7444239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68029" y="7440056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99332" y="7443249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08FB865-D0F6-5275-10D3-1C9E0F4BC0D1}"/>
              </a:ext>
            </a:extLst>
          </p:cNvPr>
          <p:cNvSpPr txBox="1"/>
          <p:nvPr/>
        </p:nvSpPr>
        <p:spPr>
          <a:xfrm>
            <a:off x="542608" y="165253"/>
            <a:ext cx="6114669" cy="6309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НАЛОГ НА ИМУЩЕСТВО ОРГАНИЗАЦИЙ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уведомления и налоговая декларация в 2024 году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658</TotalTime>
  <Words>383</Words>
  <Application>Microsoft Office PowerPoint</Application>
  <PresentationFormat>Лист A4 (210x297 мм)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Calibri</vt:lpstr>
      <vt:lpstr>Wingdings</vt:lpstr>
      <vt:lpstr>Arial</vt:lpstr>
      <vt:lpstr>Times New Roman</vt:lpstr>
      <vt:lpstr>Golos Text</vt:lpstr>
      <vt:lpstr>Roboto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Admin</cp:lastModifiedBy>
  <cp:revision>133</cp:revision>
  <cp:lastPrinted>2024-01-24T09:32:16Z</cp:lastPrinted>
  <dcterms:created xsi:type="dcterms:W3CDTF">2023-03-21T12:09:25Z</dcterms:created>
  <dcterms:modified xsi:type="dcterms:W3CDTF">2024-02-16T11:14:03Z</dcterms:modified>
</cp:coreProperties>
</file>